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4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E1F30404-8EAB-4CB6-820B-7F948F5022EC}" type="datetimeFigureOut">
              <a:rPr lang="de-DE" smtClean="0"/>
              <a:pPr/>
              <a:t>16.06.2014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1E9BDBE-D5AD-4BA1-9702-FBFEF780E43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3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34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16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23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12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9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98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46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10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09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32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ADD1-D2C6-48D0-BB55-643187C35519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90EF-CD3D-4D24-B277-FD3C0589BF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934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-748913" y="8163631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-748913" y="6449507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748913" y="7140783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748913" y="7832059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748913" y="6795145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748913" y="7529627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www.ti-performance.com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927286" y="8707921"/>
            <a:ext cx="382668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7200" b="1" dirty="0" smtClean="0">
                <a:ln w="11430">
                  <a:solidFill>
                    <a:srgbClr val="FFFF66"/>
                  </a:solidFill>
                </a:ln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End</a:t>
            </a:r>
            <a:endParaRPr lang="de-DE" sz="7200" b="1" dirty="0">
              <a:ln w="11430">
                <a:solidFill>
                  <a:srgbClr val="FFFF66"/>
                </a:solidFill>
              </a:ln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2.77778E-7 -0.5731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6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7.40741E-7 L -2.77778E-7 -0.62384 " pathEditMode="relative" rAng="0" ptsTypes="AA">
                                      <p:cBhvr>
                                        <p:cTn id="13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0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7 -3.7037E-6 L -2.77778E-7 -0.67384 " pathEditMode="relative" rAng="0" ptsTypes="AA">
                                      <p:cBhvr>
                                        <p:cTn id="20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7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77778E-7 3.33333E-6 L -2.77778E-7 -0.73056 " pathEditMode="relative" rAng="0" ptsTypes="AA">
                                      <p:cBhvr>
                                        <p:cTn id="27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52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77778E-7 3.7037E-7 L -2.77778E-7 -0.77477 " pathEditMode="relative" rAng="0" ptsTypes="AA">
                                      <p:cBhvr>
                                        <p:cTn id="34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75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7 2.22222E-6 L -2.77778E-7 -0.82269 " pathEditMode="relative" rAng="0" ptsTypes="AA">
                                      <p:cBhvr>
                                        <p:cTn id="41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13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 4.07407E-6 L 0 -0.90255 " pathEditMode="relative" rAng="0" ptsTypes="AA">
                                      <p:cBhvr>
                                        <p:cTn id="48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13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-748913" y="8163631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-748913" y="6449507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-748913" y="7140783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-748913" y="7832059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-748913" y="6795145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-748913" y="7529627"/>
            <a:ext cx="1117908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www.ti-performance.com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927286" y="8707921"/>
            <a:ext cx="382668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Moderately" fov="7200000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de-DE"/>
            </a:defPPr>
            <a:lvl1pPr>
              <a:defRPr sz="7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The End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2.77778E-7 -0.5731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6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7.40741E-7 L -2.77778E-7 -0.62384 " pathEditMode="relative" rAng="0" ptsTypes="AA">
                                      <p:cBhvr>
                                        <p:cTn id="13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0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7 -3.7037E-6 L -2.77778E-7 -0.67384 " pathEditMode="relative" rAng="0" ptsTypes="AA">
                                      <p:cBhvr>
                                        <p:cTn id="20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7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77778E-7 3.33333E-6 L -2.77778E-7 -0.73056 " pathEditMode="relative" rAng="0" ptsTypes="AA">
                                      <p:cBhvr>
                                        <p:cTn id="27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52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77778E-7 3.7037E-7 L -2.77778E-7 -0.77477 " pathEditMode="relative" rAng="0" ptsTypes="AA">
                                      <p:cBhvr>
                                        <p:cTn id="34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75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7 2.22222E-6 L -2.77778E-7 -0.82269 " pathEditMode="relative" rAng="0" ptsTypes="AA">
                                      <p:cBhvr>
                                        <p:cTn id="41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13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 4.07407E-6 L 0 -0.90255 " pathEditMode="relative" rAng="0" ptsTypes="AA">
                                      <p:cBhvr>
                                        <p:cTn id="48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13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2" grpId="0"/>
      <p:bldP spid="12" grpId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Bildschirmpräsentation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Company>TIP Training Improves Performance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Star Wars Animation Effect</dc:subject>
  <dc:creator>Nicole Szalasi</dc:creator>
  <cp:lastModifiedBy>Nicole Szalasi</cp:lastModifiedBy>
  <cp:revision>87</cp:revision>
  <dcterms:created xsi:type="dcterms:W3CDTF">2013-04-02T20:28:35Z</dcterms:created>
  <dcterms:modified xsi:type="dcterms:W3CDTF">2014-06-16T12:21:10Z</dcterms:modified>
</cp:coreProperties>
</file>